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57" r:id="rId5"/>
    <p:sldId id="261" r:id="rId6"/>
    <p:sldId id="262" r:id="rId7"/>
    <p:sldId id="260" r:id="rId8"/>
    <p:sldId id="263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933056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Приготовление горячего завтрака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МБОУ – гимназия №34 </a:t>
            </a:r>
            <a:r>
              <a:rPr lang="ru-RU" dirty="0" err="1"/>
              <a:t>г.Орла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49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Завтрак</a:t>
            </a:r>
          </a:p>
        </p:txBody>
      </p:sp>
      <p:pic>
        <p:nvPicPr>
          <p:cNvPr id="8194" name="Picture 2" descr="D:\Downloads\Завтрак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9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Приготовление горячего завтрака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D:\Downloads\Завтрак\Завтрак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"/>
          <a:stretch/>
        </p:blipFill>
        <p:spPr bwMode="auto">
          <a:xfrm>
            <a:off x="457200" y="1497037"/>
            <a:ext cx="8162925" cy="438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2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Приготовление горячего завтрака</a:t>
            </a:r>
          </a:p>
        </p:txBody>
      </p:sp>
      <p:pic>
        <p:nvPicPr>
          <p:cNvPr id="1026" name="Picture 2" descr="D:\Downloads\Завтрак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378807" cy="450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Завтрак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10" y="836712"/>
            <a:ext cx="340237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2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Приготовление горячего завтрака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437112" cy="458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02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Приготовление горячего завтрака</a:t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D:\Downloads\Завтрак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08398"/>
            <a:ext cx="3744416" cy="435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ownloads\Завтрак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9" y="1484784"/>
            <a:ext cx="3836001" cy="437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3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Приготовление горячего завтрака</a:t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D:\Downloads\Завтрак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63079"/>
            <a:ext cx="367240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wnloads\Завтрак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4514"/>
            <a:ext cx="3573244" cy="49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0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Приготовление горячего завтрака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D:\Downloads\Завтрак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869471" cy="49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wnloads\Завтрак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389416" cy="491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Приготовление горячего завтрака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D:\Downloads\Завтрак\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8461"/>
            <a:ext cx="3702843" cy="49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wnloads\Завтрак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689140" cy="491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3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92696"/>
            <a:ext cx="4978896" cy="450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Приготовление горячего завтрака</a:t>
            </a:r>
          </a:p>
        </p:txBody>
      </p:sp>
      <p:pic>
        <p:nvPicPr>
          <p:cNvPr id="7171" name="Picture 3" descr="D:\Downloads\Завтрак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238"/>
            <a:ext cx="2736304" cy="364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ownloads\Завтрак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28825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ownloads\Завтрак\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33" y="2708920"/>
            <a:ext cx="2790310" cy="372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55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74</TotalTime>
  <Words>30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Приготовление горячего завтрака </vt:lpstr>
      <vt:lpstr>Приготовление горячего завтрака </vt:lpstr>
      <vt:lpstr>Приготовление горячего завтрака</vt:lpstr>
      <vt:lpstr>Приготовление горячего завтрака </vt:lpstr>
      <vt:lpstr>Приготовление горячего завтрака </vt:lpstr>
      <vt:lpstr>Приготовление горячего завтрака </vt:lpstr>
      <vt:lpstr>Приготовление горячего завтрака </vt:lpstr>
      <vt:lpstr>Приготовление горячего завтрака </vt:lpstr>
      <vt:lpstr> Приготовление горячего завтрака</vt:lpstr>
      <vt:lpstr> Завтрак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Sergeeva</dc:creator>
  <cp:lastModifiedBy>Sergeeva</cp:lastModifiedBy>
  <cp:revision>6</cp:revision>
  <dcterms:created xsi:type="dcterms:W3CDTF">2023-05-25T06:51:22Z</dcterms:created>
  <dcterms:modified xsi:type="dcterms:W3CDTF">2023-05-25T08:16:38Z</dcterms:modified>
</cp:coreProperties>
</file>